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9144000" cx="685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6" roundtripDataSignature="AMtx7mhzPPbq5vb0RjjsQMIaFSS8MLCS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514350" y="1496484"/>
            <a:ext cx="5829300" cy="318346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857250" y="4802717"/>
            <a:ext cx="5143500" cy="22076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467916" y="2279653"/>
            <a:ext cx="5915025" cy="38036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>
            <a:off x="467916" y="6119286"/>
            <a:ext cx="5915025" cy="2000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>
            <a:off x="471487" y="487362"/>
            <a:ext cx="5915025" cy="1766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>
            <a:off x="471487" y="2433637"/>
            <a:ext cx="5915025" cy="580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 rot="5400000">
            <a:off x="1772576" y="3622015"/>
            <a:ext cx="7749117" cy="1478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 rot="5400000">
            <a:off x="-1227799" y="2186121"/>
            <a:ext cx="7749117" cy="4350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471487" y="487362"/>
            <a:ext cx="5915025" cy="1766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 rot="5400000">
            <a:off x="527844" y="2377280"/>
            <a:ext cx="5802312" cy="5915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472381" y="609600"/>
            <a:ext cx="2211884" cy="21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/>
          <p:nvPr>
            <p:ph idx="2" type="pic"/>
          </p:nvPr>
        </p:nvSpPr>
        <p:spPr>
          <a:xfrm>
            <a:off x="2915543" y="1316569"/>
            <a:ext cx="3471863" cy="6498167"/>
          </a:xfrm>
          <a:prstGeom prst="rect">
            <a:avLst/>
          </a:prstGeom>
          <a:noFill/>
          <a:ln>
            <a:noFill/>
          </a:ln>
        </p:spPr>
      </p:sp>
      <p:sp>
        <p:nvSpPr>
          <p:cNvPr id="32" name="Google Shape;32;p6"/>
          <p:cNvSpPr txBox="1"/>
          <p:nvPr>
            <p:ph idx="1" type="body"/>
          </p:nvPr>
        </p:nvSpPr>
        <p:spPr>
          <a:xfrm>
            <a:off x="472381" y="2743200"/>
            <a:ext cx="2211884" cy="5082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472381" y="609600"/>
            <a:ext cx="2211884" cy="21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2915543" y="1316569"/>
            <a:ext cx="3471863" cy="64981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472381" y="2743200"/>
            <a:ext cx="2211884" cy="5082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40" name="Google Shape;40;p7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7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8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8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/>
          <p:nvPr>
            <p:ph type="title"/>
          </p:nvPr>
        </p:nvSpPr>
        <p:spPr>
          <a:xfrm>
            <a:off x="471487" y="487362"/>
            <a:ext cx="5915025" cy="1766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type="title"/>
          </p:nvPr>
        </p:nvSpPr>
        <p:spPr>
          <a:xfrm>
            <a:off x="472381" y="486836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0"/>
          <p:cNvSpPr txBox="1"/>
          <p:nvPr>
            <p:ph idx="1" type="body"/>
          </p:nvPr>
        </p:nvSpPr>
        <p:spPr>
          <a:xfrm>
            <a:off x="472381" y="2241551"/>
            <a:ext cx="2901255" cy="10985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55" name="Google Shape;55;p10"/>
          <p:cNvSpPr txBox="1"/>
          <p:nvPr>
            <p:ph idx="2" type="body"/>
          </p:nvPr>
        </p:nvSpPr>
        <p:spPr>
          <a:xfrm>
            <a:off x="472381" y="3340100"/>
            <a:ext cx="2901255" cy="4912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3" type="body"/>
          </p:nvPr>
        </p:nvSpPr>
        <p:spPr>
          <a:xfrm>
            <a:off x="3471863" y="2241551"/>
            <a:ext cx="2915543" cy="10985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57" name="Google Shape;57;p10"/>
          <p:cNvSpPr txBox="1"/>
          <p:nvPr>
            <p:ph idx="4" type="body"/>
          </p:nvPr>
        </p:nvSpPr>
        <p:spPr>
          <a:xfrm>
            <a:off x="3471863" y="3340100"/>
            <a:ext cx="2915543" cy="4912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471487" y="487362"/>
            <a:ext cx="5915025" cy="1766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 txBox="1"/>
          <p:nvPr>
            <p:ph idx="1" type="body"/>
          </p:nvPr>
        </p:nvSpPr>
        <p:spPr>
          <a:xfrm>
            <a:off x="471488" y="2434167"/>
            <a:ext cx="2914650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11"/>
          <p:cNvSpPr txBox="1"/>
          <p:nvPr>
            <p:ph idx="2" type="body"/>
          </p:nvPr>
        </p:nvSpPr>
        <p:spPr>
          <a:xfrm>
            <a:off x="3471863" y="2434167"/>
            <a:ext cx="2914650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471487" y="487362"/>
            <a:ext cx="5915025" cy="1766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471487" y="2433637"/>
            <a:ext cx="5915025" cy="580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471487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2271712" y="8475662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4843462" y="8475662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4724400" y="1409700"/>
            <a:ext cx="186690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800"/>
              <a:buFont typeface="Calibri"/>
              <a:buNone/>
            </a:pPr>
            <a:r>
              <a:rPr b="1" i="0" lang="en-US" sz="18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00</a:t>
            </a:r>
            <a:endParaRPr/>
          </a:p>
        </p:txBody>
      </p:sp>
      <p:sp>
        <p:nvSpPr>
          <p:cNvPr id="85" name="Google Shape;85;p1"/>
          <p:cNvSpPr txBox="1"/>
          <p:nvPr/>
        </p:nvSpPr>
        <p:spPr>
          <a:xfrm>
            <a:off x="847725" y="1809750"/>
            <a:ext cx="66675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800"/>
              <a:buFont typeface="Calibri"/>
              <a:buNone/>
            </a:pPr>
            <a:r>
              <a:rPr b="1" i="0" lang="en-US" sz="18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00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2247900" y="1809750"/>
            <a:ext cx="51435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800"/>
              <a:buFont typeface="Calibri"/>
              <a:buNone/>
            </a:pPr>
            <a:r>
              <a:rPr b="1" i="0" lang="en-US" sz="18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00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238500" y="1809750"/>
            <a:ext cx="1209675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800"/>
              <a:buFont typeface="Calibri"/>
              <a:buNone/>
            </a:pPr>
            <a:r>
              <a:rPr b="1" i="0" lang="en-US" sz="18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190500" y="2628900"/>
            <a:ext cx="640080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800"/>
              <a:buFont typeface="Calibri"/>
              <a:buNone/>
            </a:pPr>
            <a:r>
              <a:rPr b="1" i="0" lang="en-US" sz="18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 la planilla </a:t>
            </a:r>
            <a:endParaRPr/>
          </a:p>
        </p:txBody>
      </p:sp>
      <p:sp>
        <p:nvSpPr>
          <p:cNvPr id="89" name="Google Shape;89;p1"/>
          <p:cNvSpPr txBox="1"/>
          <p:nvPr/>
        </p:nvSpPr>
        <p:spPr>
          <a:xfrm>
            <a:off x="190500" y="3400425"/>
            <a:ext cx="6400800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800"/>
              <a:buFont typeface="Calibri"/>
              <a:buNone/>
            </a:pPr>
            <a:r>
              <a:rPr b="1" i="0" lang="en-US" sz="18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Lema de la planilla </a:t>
            </a:r>
            <a:endParaRPr/>
          </a:p>
        </p:txBody>
      </p:sp>
      <p:sp>
        <p:nvSpPr>
          <p:cNvPr id="90" name="Google Shape;90;p1"/>
          <p:cNvSpPr txBox="1"/>
          <p:nvPr/>
        </p:nvSpPr>
        <p:spPr>
          <a:xfrm>
            <a:off x="190500" y="4953000"/>
            <a:ext cx="3228975" cy="276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200"/>
              <a:buFont typeface="Calibri"/>
              <a:buNone/>
            </a:pPr>
            <a:r>
              <a:rPr b="1" i="0" lang="en-US" sz="12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 la o el estudiante</a:t>
            </a:r>
            <a:endParaRPr/>
          </a:p>
        </p:txBody>
      </p:sp>
      <p:sp>
        <p:nvSpPr>
          <p:cNvPr id="91" name="Google Shape;91;p1"/>
          <p:cNvSpPr txBox="1"/>
          <p:nvPr/>
        </p:nvSpPr>
        <p:spPr>
          <a:xfrm>
            <a:off x="3419475" y="4953000"/>
            <a:ext cx="3228975" cy="276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200"/>
              <a:buFont typeface="Calibri"/>
              <a:buNone/>
            </a:pPr>
            <a:r>
              <a:rPr b="1" i="0" lang="en-US" sz="12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 la o el estudiante</a:t>
            </a:r>
            <a:endParaRPr/>
          </a:p>
        </p:txBody>
      </p:sp>
      <p:sp>
        <p:nvSpPr>
          <p:cNvPr id="92" name="Google Shape;92;p1"/>
          <p:cNvSpPr txBox="1"/>
          <p:nvPr/>
        </p:nvSpPr>
        <p:spPr>
          <a:xfrm>
            <a:off x="190500" y="5465762"/>
            <a:ext cx="3228975" cy="27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200"/>
              <a:buFont typeface="Calibri"/>
              <a:buNone/>
            </a:pPr>
            <a:r>
              <a:rPr b="1" i="0" lang="en-US" sz="12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 la o el estudiante</a:t>
            </a:r>
            <a:endParaRPr/>
          </a:p>
        </p:txBody>
      </p:sp>
      <p:sp>
        <p:nvSpPr>
          <p:cNvPr id="93" name="Google Shape;93;p1"/>
          <p:cNvSpPr txBox="1"/>
          <p:nvPr/>
        </p:nvSpPr>
        <p:spPr>
          <a:xfrm>
            <a:off x="3419475" y="5465762"/>
            <a:ext cx="3228975" cy="27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200"/>
              <a:buFont typeface="Calibri"/>
              <a:buNone/>
            </a:pPr>
            <a:r>
              <a:rPr b="1" i="0" lang="en-US" sz="12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 la o el estudiante</a:t>
            </a:r>
            <a:endParaRPr/>
          </a:p>
        </p:txBody>
      </p:sp>
      <p:sp>
        <p:nvSpPr>
          <p:cNvPr id="94" name="Google Shape;94;p1"/>
          <p:cNvSpPr txBox="1"/>
          <p:nvPr/>
        </p:nvSpPr>
        <p:spPr>
          <a:xfrm>
            <a:off x="190500" y="6005512"/>
            <a:ext cx="3228975" cy="27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200"/>
              <a:buFont typeface="Calibri"/>
              <a:buNone/>
            </a:pPr>
            <a:r>
              <a:rPr b="1" i="0" lang="en-US" sz="12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 la o el estudiante</a:t>
            </a:r>
            <a:endParaRPr/>
          </a:p>
        </p:txBody>
      </p:sp>
      <p:sp>
        <p:nvSpPr>
          <p:cNvPr id="95" name="Google Shape;95;p1"/>
          <p:cNvSpPr txBox="1"/>
          <p:nvPr/>
        </p:nvSpPr>
        <p:spPr>
          <a:xfrm>
            <a:off x="3419475" y="6005512"/>
            <a:ext cx="3228975" cy="27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200"/>
              <a:buFont typeface="Calibri"/>
              <a:buNone/>
            </a:pPr>
            <a:r>
              <a:rPr b="1" i="0" lang="en-US" sz="12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 la o el estudiante</a:t>
            </a:r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190500" y="6546850"/>
            <a:ext cx="3228975" cy="276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200"/>
              <a:buFont typeface="Calibri"/>
              <a:buNone/>
            </a:pPr>
            <a:r>
              <a:rPr b="1" i="0" lang="en-US" sz="12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 la o el estudiante</a:t>
            </a:r>
            <a:endParaRPr/>
          </a:p>
        </p:txBody>
      </p:sp>
      <p:sp>
        <p:nvSpPr>
          <p:cNvPr id="97" name="Google Shape;97;p1"/>
          <p:cNvSpPr txBox="1"/>
          <p:nvPr/>
        </p:nvSpPr>
        <p:spPr>
          <a:xfrm>
            <a:off x="3419475" y="6546850"/>
            <a:ext cx="3228975" cy="276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200"/>
              <a:buFont typeface="Calibri"/>
              <a:buNone/>
            </a:pPr>
            <a:r>
              <a:rPr b="1" i="0" lang="en-US" sz="12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 la o el estudiante</a:t>
            </a:r>
            <a:endParaRPr/>
          </a:p>
        </p:txBody>
      </p:sp>
      <p:sp>
        <p:nvSpPr>
          <p:cNvPr id="98" name="Google Shape;98;p1"/>
          <p:cNvSpPr txBox="1"/>
          <p:nvPr/>
        </p:nvSpPr>
        <p:spPr>
          <a:xfrm>
            <a:off x="190500" y="7070725"/>
            <a:ext cx="3228975" cy="276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200"/>
              <a:buFont typeface="Calibri"/>
              <a:buNone/>
            </a:pPr>
            <a:r>
              <a:rPr b="1" i="0" lang="en-US" sz="12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 la o el estudiante</a:t>
            </a:r>
            <a:endParaRPr/>
          </a:p>
        </p:txBody>
      </p:sp>
      <p:sp>
        <p:nvSpPr>
          <p:cNvPr id="99" name="Google Shape;99;p1"/>
          <p:cNvSpPr txBox="1"/>
          <p:nvPr/>
        </p:nvSpPr>
        <p:spPr>
          <a:xfrm>
            <a:off x="3419475" y="7070725"/>
            <a:ext cx="3228975" cy="276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200"/>
              <a:buFont typeface="Calibri"/>
              <a:buNone/>
            </a:pPr>
            <a:r>
              <a:rPr b="1" i="0" lang="en-US" sz="12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 la o el estudiante</a:t>
            </a:r>
            <a:endParaRPr/>
          </a:p>
        </p:txBody>
      </p:sp>
      <p:sp>
        <p:nvSpPr>
          <p:cNvPr id="100" name="Google Shape;100;p1"/>
          <p:cNvSpPr txBox="1"/>
          <p:nvPr/>
        </p:nvSpPr>
        <p:spPr>
          <a:xfrm>
            <a:off x="190500" y="8462962"/>
            <a:ext cx="3228975" cy="27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200"/>
              <a:buFont typeface="Calibri"/>
              <a:buNone/>
            </a:pPr>
            <a:r>
              <a:rPr b="1" i="0" lang="en-US" sz="12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 la o el estudiante</a:t>
            </a:r>
            <a:endParaRPr/>
          </a:p>
        </p:txBody>
      </p:sp>
      <p:sp>
        <p:nvSpPr>
          <p:cNvPr id="101" name="Google Shape;101;p1"/>
          <p:cNvSpPr txBox="1"/>
          <p:nvPr/>
        </p:nvSpPr>
        <p:spPr>
          <a:xfrm>
            <a:off x="3419475" y="8462962"/>
            <a:ext cx="3228975" cy="27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98407"/>
              </a:buClr>
              <a:buSzPts val="1200"/>
              <a:buFont typeface="Calibri"/>
              <a:buNone/>
            </a:pPr>
            <a:r>
              <a:rPr b="1" i="0" lang="en-US" sz="1200" u="none" cap="none" strike="noStrike">
                <a:solidFill>
                  <a:srgbClr val="A98407"/>
                </a:solidFill>
                <a:latin typeface="Calibri"/>
                <a:ea typeface="Calibri"/>
                <a:cs typeface="Calibri"/>
                <a:sym typeface="Calibri"/>
              </a:rPr>
              <a:t>Nombre de la o el estudiante</a:t>
            </a:r>
            <a:endParaRPr/>
          </a:p>
        </p:txBody>
      </p:sp>
      <p:sp>
        <p:nvSpPr>
          <p:cNvPr id="102" name="Google Shape;102;p1"/>
          <p:cNvSpPr txBox="1"/>
          <p:nvPr/>
        </p:nvSpPr>
        <p:spPr>
          <a:xfrm>
            <a:off x="4543187" y="288325"/>
            <a:ext cx="1943100" cy="523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Sustituir con escudo o emblema de la escuela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I_THEME_TEMPLATE_DESIGN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2021-09-03T23:19:44Z</dcterms:created>
  <dc:creator>DISEÑO CAPACITACIÒN</dc:creator>
</cp:coreProperties>
</file>