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9144000" cx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8" roundtripDataSignature="AMtx7miWhkltPeykzSSUVgDJe8piizT+e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/>
          <p:nvPr>
            <p:ph type="ctrTitle"/>
          </p:nvPr>
        </p:nvSpPr>
        <p:spPr>
          <a:xfrm>
            <a:off x="514350" y="1496484"/>
            <a:ext cx="5829300" cy="31834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5"/>
          <p:cNvSpPr txBox="1"/>
          <p:nvPr>
            <p:ph idx="1" type="subTitle"/>
          </p:nvPr>
        </p:nvSpPr>
        <p:spPr>
          <a:xfrm>
            <a:off x="857250" y="4802717"/>
            <a:ext cx="5143500" cy="22076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5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5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471487" y="487362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471488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2" type="body"/>
          </p:nvPr>
        </p:nvSpPr>
        <p:spPr>
          <a:xfrm>
            <a:off x="3471863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4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4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4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467916" y="2279653"/>
            <a:ext cx="5915025" cy="38036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467916" y="6119286"/>
            <a:ext cx="5915025" cy="2000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7" name="Google Shape;77;p15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6"/>
          <p:cNvSpPr txBox="1"/>
          <p:nvPr>
            <p:ph type="title"/>
          </p:nvPr>
        </p:nvSpPr>
        <p:spPr>
          <a:xfrm>
            <a:off x="471487" y="487362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6"/>
          <p:cNvSpPr txBox="1"/>
          <p:nvPr>
            <p:ph idx="1" type="body"/>
          </p:nvPr>
        </p:nvSpPr>
        <p:spPr>
          <a:xfrm>
            <a:off x="471487" y="2433637"/>
            <a:ext cx="5915025" cy="580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/>
          <p:nvPr>
            <p:ph type="title"/>
          </p:nvPr>
        </p:nvSpPr>
        <p:spPr>
          <a:xfrm rot="5400000">
            <a:off x="1772576" y="3622015"/>
            <a:ext cx="774911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7"/>
          <p:cNvSpPr txBox="1"/>
          <p:nvPr>
            <p:ph idx="1" type="body"/>
          </p:nvPr>
        </p:nvSpPr>
        <p:spPr>
          <a:xfrm rot="5400000">
            <a:off x="-1227799" y="2186121"/>
            <a:ext cx="774911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7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471487" y="487362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8"/>
          <p:cNvSpPr txBox="1"/>
          <p:nvPr>
            <p:ph idx="1" type="body"/>
          </p:nvPr>
        </p:nvSpPr>
        <p:spPr>
          <a:xfrm rot="5400000">
            <a:off x="527844" y="2377280"/>
            <a:ext cx="5802312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8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/>
          <p:nvPr>
            <p:ph type="title"/>
          </p:nvPr>
        </p:nvSpPr>
        <p:spPr>
          <a:xfrm>
            <a:off x="472381" y="609600"/>
            <a:ext cx="2211884" cy="21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9"/>
          <p:cNvSpPr/>
          <p:nvPr>
            <p:ph idx="2" type="pic"/>
          </p:nvPr>
        </p:nvSpPr>
        <p:spPr>
          <a:xfrm>
            <a:off x="2915543" y="1316569"/>
            <a:ext cx="3471863" cy="6498167"/>
          </a:xfrm>
          <a:prstGeom prst="rect">
            <a:avLst/>
          </a:prstGeom>
          <a:noFill/>
          <a:ln>
            <a:noFill/>
          </a:ln>
        </p:spPr>
      </p:sp>
      <p:sp>
        <p:nvSpPr>
          <p:cNvPr id="38" name="Google Shape;38;p9"/>
          <p:cNvSpPr txBox="1"/>
          <p:nvPr>
            <p:ph idx="1" type="body"/>
          </p:nvPr>
        </p:nvSpPr>
        <p:spPr>
          <a:xfrm>
            <a:off x="472381" y="2743200"/>
            <a:ext cx="2211884" cy="5082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39" name="Google Shape;39;p9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type="title"/>
          </p:nvPr>
        </p:nvSpPr>
        <p:spPr>
          <a:xfrm>
            <a:off x="472381" y="609600"/>
            <a:ext cx="2211884" cy="21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2915543" y="1316569"/>
            <a:ext cx="3471863" cy="64981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45" name="Google Shape;45;p10"/>
          <p:cNvSpPr txBox="1"/>
          <p:nvPr>
            <p:ph idx="2" type="body"/>
          </p:nvPr>
        </p:nvSpPr>
        <p:spPr>
          <a:xfrm>
            <a:off x="472381" y="2743200"/>
            <a:ext cx="2211884" cy="5082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46" name="Google Shape;46;p10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0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type="title"/>
          </p:nvPr>
        </p:nvSpPr>
        <p:spPr>
          <a:xfrm>
            <a:off x="471487" y="487362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2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title"/>
          </p:nvPr>
        </p:nvSpPr>
        <p:spPr>
          <a:xfrm>
            <a:off x="472381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" type="body"/>
          </p:nvPr>
        </p:nvSpPr>
        <p:spPr>
          <a:xfrm>
            <a:off x="472381" y="2241551"/>
            <a:ext cx="2901255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61" name="Google Shape;61;p13"/>
          <p:cNvSpPr txBox="1"/>
          <p:nvPr>
            <p:ph idx="2" type="body"/>
          </p:nvPr>
        </p:nvSpPr>
        <p:spPr>
          <a:xfrm>
            <a:off x="472381" y="3340100"/>
            <a:ext cx="2901255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13"/>
          <p:cNvSpPr txBox="1"/>
          <p:nvPr>
            <p:ph idx="3" type="body"/>
          </p:nvPr>
        </p:nvSpPr>
        <p:spPr>
          <a:xfrm>
            <a:off x="3471863" y="2241551"/>
            <a:ext cx="2915543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63" name="Google Shape;63;p13"/>
          <p:cNvSpPr txBox="1"/>
          <p:nvPr>
            <p:ph idx="4" type="body"/>
          </p:nvPr>
        </p:nvSpPr>
        <p:spPr>
          <a:xfrm>
            <a:off x="3471863" y="3340100"/>
            <a:ext cx="2915543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13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471487" y="487362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471487" y="2433637"/>
            <a:ext cx="5915025" cy="580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4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4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4310062" y="482600"/>
            <a:ext cx="1943100" cy="5222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Sustituir con escudo o emblema de la escuela</a:t>
            </a: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1524000" y="1838325"/>
            <a:ext cx="19050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800"/>
              <a:buFont typeface="Calibri"/>
              <a:buNone/>
            </a:pPr>
            <a:r>
              <a:rPr b="1" i="0" lang="en-US" sz="18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4514850" y="1838325"/>
            <a:ext cx="6096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800"/>
              <a:buFont typeface="Calibri"/>
              <a:buNone/>
            </a:pPr>
            <a:r>
              <a:rPr b="1" i="0" lang="en-US" sz="18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00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1285875" y="2079625"/>
            <a:ext cx="609600" cy="261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00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2257425" y="2079625"/>
            <a:ext cx="1314450" cy="261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mes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1285875" y="2254250"/>
            <a:ext cx="4905375" cy="260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institución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1347787" y="2411412"/>
            <a:ext cx="4905375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Dirección de la institución</a:t>
            </a:r>
            <a:endParaRPr/>
          </a:p>
        </p:txBody>
      </p:sp>
      <p:sp>
        <p:nvSpPr>
          <p:cNvPr id="91" name="Google Shape;91;p1"/>
          <p:cNvSpPr txBox="1"/>
          <p:nvPr/>
        </p:nvSpPr>
        <p:spPr>
          <a:xfrm>
            <a:off x="3181350" y="2916237"/>
            <a:ext cx="3071812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</a:t>
            </a:r>
            <a:endParaRPr/>
          </a:p>
        </p:txBody>
      </p:sp>
      <p:sp>
        <p:nvSpPr>
          <p:cNvPr id="92" name="Google Shape;92;p1"/>
          <p:cNvSpPr txBox="1"/>
          <p:nvPr/>
        </p:nvSpPr>
        <p:spPr>
          <a:xfrm>
            <a:off x="1819275" y="3065462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</a:t>
            </a:r>
            <a:endParaRPr/>
          </a:p>
        </p:txBody>
      </p:sp>
      <p:sp>
        <p:nvSpPr>
          <p:cNvPr id="93" name="Google Shape;93;p1"/>
          <p:cNvSpPr txBox="1"/>
          <p:nvPr/>
        </p:nvSpPr>
        <p:spPr>
          <a:xfrm>
            <a:off x="1819275" y="3244850"/>
            <a:ext cx="4433887" cy="260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1819275" y="3441700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</a:t>
            </a:r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485775" y="4346575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1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485775" y="4678362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2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485775" y="5010150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3</a:t>
            </a:r>
            <a:endParaRPr/>
          </a:p>
        </p:txBody>
      </p:sp>
      <p:sp>
        <p:nvSpPr>
          <p:cNvPr id="98" name="Google Shape;98;p1"/>
          <p:cNvSpPr txBox="1"/>
          <p:nvPr/>
        </p:nvSpPr>
        <p:spPr>
          <a:xfrm>
            <a:off x="485775" y="5341937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4</a:t>
            </a:r>
            <a:endParaRPr/>
          </a:p>
        </p:txBody>
      </p:sp>
      <p:sp>
        <p:nvSpPr>
          <p:cNvPr id="99" name="Google Shape;99;p1"/>
          <p:cNvSpPr txBox="1"/>
          <p:nvPr/>
        </p:nvSpPr>
        <p:spPr>
          <a:xfrm>
            <a:off x="485775" y="5673725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5</a:t>
            </a:r>
            <a:endParaRPr/>
          </a:p>
        </p:txBody>
      </p:sp>
      <p:sp>
        <p:nvSpPr>
          <p:cNvPr id="100" name="Google Shape;100;p1"/>
          <p:cNvSpPr txBox="1"/>
          <p:nvPr/>
        </p:nvSpPr>
        <p:spPr>
          <a:xfrm>
            <a:off x="485775" y="6002337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6</a:t>
            </a: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485775" y="6334125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7</a:t>
            </a:r>
            <a:endParaRPr/>
          </a:p>
        </p:txBody>
      </p:sp>
      <p:sp>
        <p:nvSpPr>
          <p:cNvPr id="102" name="Google Shape;102;p1"/>
          <p:cNvSpPr txBox="1"/>
          <p:nvPr/>
        </p:nvSpPr>
        <p:spPr>
          <a:xfrm>
            <a:off x="485775" y="6665912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8</a:t>
            </a:r>
            <a:endParaRPr/>
          </a:p>
        </p:txBody>
      </p:sp>
      <p:sp>
        <p:nvSpPr>
          <p:cNvPr id="103" name="Google Shape;103;p1"/>
          <p:cNvSpPr txBox="1"/>
          <p:nvPr/>
        </p:nvSpPr>
        <p:spPr>
          <a:xfrm>
            <a:off x="485775" y="6997700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9</a:t>
            </a:r>
            <a:endParaRPr/>
          </a:p>
        </p:txBody>
      </p:sp>
      <p:sp>
        <p:nvSpPr>
          <p:cNvPr id="104" name="Google Shape;104;p1"/>
          <p:cNvSpPr txBox="1"/>
          <p:nvPr/>
        </p:nvSpPr>
        <p:spPr>
          <a:xfrm>
            <a:off x="485775" y="7329487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10</a:t>
            </a:r>
            <a:endParaRPr/>
          </a:p>
        </p:txBody>
      </p:sp>
      <p:sp>
        <p:nvSpPr>
          <p:cNvPr id="105" name="Google Shape;105;p1"/>
          <p:cNvSpPr txBox="1"/>
          <p:nvPr/>
        </p:nvSpPr>
        <p:spPr>
          <a:xfrm>
            <a:off x="485775" y="7661275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11</a:t>
            </a:r>
            <a:endParaRPr/>
          </a:p>
        </p:txBody>
      </p:sp>
      <p:sp>
        <p:nvSpPr>
          <p:cNvPr id="106" name="Google Shape;106;p1"/>
          <p:cNvSpPr txBox="1"/>
          <p:nvPr/>
        </p:nvSpPr>
        <p:spPr>
          <a:xfrm>
            <a:off x="485775" y="7993062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12</a:t>
            </a:r>
            <a:endParaRPr/>
          </a:p>
        </p:txBody>
      </p:sp>
      <p:sp>
        <p:nvSpPr>
          <p:cNvPr id="107" name="Google Shape;107;p1"/>
          <p:cNvSpPr txBox="1"/>
          <p:nvPr/>
        </p:nvSpPr>
        <p:spPr>
          <a:xfrm>
            <a:off x="485775" y="8324850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13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"/>
          <p:cNvSpPr txBox="1"/>
          <p:nvPr/>
        </p:nvSpPr>
        <p:spPr>
          <a:xfrm>
            <a:off x="3057525" y="6716712"/>
            <a:ext cx="3071812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</a:t>
            </a:r>
            <a:endParaRPr/>
          </a:p>
        </p:txBody>
      </p:sp>
      <p:sp>
        <p:nvSpPr>
          <p:cNvPr id="113" name="Google Shape;113;p2"/>
          <p:cNvSpPr txBox="1"/>
          <p:nvPr/>
        </p:nvSpPr>
        <p:spPr>
          <a:xfrm>
            <a:off x="2219325" y="6865937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</a:t>
            </a:r>
            <a:endParaRPr/>
          </a:p>
        </p:txBody>
      </p:sp>
      <p:sp>
        <p:nvSpPr>
          <p:cNvPr id="114" name="Google Shape;114;p2"/>
          <p:cNvSpPr txBox="1"/>
          <p:nvPr/>
        </p:nvSpPr>
        <p:spPr>
          <a:xfrm>
            <a:off x="2219325" y="7045325"/>
            <a:ext cx="4433887" cy="260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</a:t>
            </a:r>
            <a:endParaRPr/>
          </a:p>
        </p:txBody>
      </p:sp>
      <p:sp>
        <p:nvSpPr>
          <p:cNvPr id="115" name="Google Shape;115;p2"/>
          <p:cNvSpPr txBox="1"/>
          <p:nvPr/>
        </p:nvSpPr>
        <p:spPr>
          <a:xfrm>
            <a:off x="2219325" y="7242175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</a:t>
            </a:r>
            <a:endParaRPr/>
          </a:p>
        </p:txBody>
      </p:sp>
      <p:sp>
        <p:nvSpPr>
          <p:cNvPr id="116" name="Google Shape;116;p2"/>
          <p:cNvSpPr txBox="1"/>
          <p:nvPr/>
        </p:nvSpPr>
        <p:spPr>
          <a:xfrm>
            <a:off x="2219325" y="7410450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</a:t>
            </a:r>
            <a:endParaRPr/>
          </a:p>
        </p:txBody>
      </p:sp>
      <p:sp>
        <p:nvSpPr>
          <p:cNvPr id="117" name="Google Shape;117;p2"/>
          <p:cNvSpPr txBox="1"/>
          <p:nvPr/>
        </p:nvSpPr>
        <p:spPr>
          <a:xfrm>
            <a:off x="514350" y="4884737"/>
            <a:ext cx="50815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planilla</a:t>
            </a:r>
            <a:endParaRPr/>
          </a:p>
        </p:txBody>
      </p:sp>
      <p:sp>
        <p:nvSpPr>
          <p:cNvPr id="118" name="Google Shape;118;p2"/>
          <p:cNvSpPr txBox="1"/>
          <p:nvPr/>
        </p:nvSpPr>
        <p:spPr>
          <a:xfrm>
            <a:off x="514350" y="5251450"/>
            <a:ext cx="50815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Presidenta o Presidente</a:t>
            </a:r>
            <a:endParaRPr/>
          </a:p>
        </p:txBody>
      </p:sp>
      <p:sp>
        <p:nvSpPr>
          <p:cNvPr id="119" name="Google Shape;119;p2"/>
          <p:cNvSpPr txBox="1"/>
          <p:nvPr/>
        </p:nvSpPr>
        <p:spPr>
          <a:xfrm>
            <a:off x="4310062" y="482600"/>
            <a:ext cx="1943100" cy="523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Sustituir con escudo o emblema de la escuela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"/>
          <p:cNvSpPr txBox="1"/>
          <p:nvPr/>
        </p:nvSpPr>
        <p:spPr>
          <a:xfrm>
            <a:off x="485775" y="1736725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1</a:t>
            </a:r>
            <a:endParaRPr/>
          </a:p>
        </p:txBody>
      </p:sp>
      <p:sp>
        <p:nvSpPr>
          <p:cNvPr id="125" name="Google Shape;125;p3"/>
          <p:cNvSpPr txBox="1"/>
          <p:nvPr/>
        </p:nvSpPr>
        <p:spPr>
          <a:xfrm>
            <a:off x="485775" y="2068512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2</a:t>
            </a:r>
            <a:endParaRPr/>
          </a:p>
        </p:txBody>
      </p:sp>
      <p:sp>
        <p:nvSpPr>
          <p:cNvPr id="126" name="Google Shape;126;p3"/>
          <p:cNvSpPr txBox="1"/>
          <p:nvPr/>
        </p:nvSpPr>
        <p:spPr>
          <a:xfrm>
            <a:off x="485775" y="2400300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3</a:t>
            </a:r>
            <a:endParaRPr/>
          </a:p>
        </p:txBody>
      </p:sp>
      <p:sp>
        <p:nvSpPr>
          <p:cNvPr id="127" name="Google Shape;127;p3"/>
          <p:cNvSpPr txBox="1"/>
          <p:nvPr/>
        </p:nvSpPr>
        <p:spPr>
          <a:xfrm>
            <a:off x="485775" y="2732087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4</a:t>
            </a:r>
            <a:endParaRPr/>
          </a:p>
        </p:txBody>
      </p:sp>
      <p:sp>
        <p:nvSpPr>
          <p:cNvPr id="128" name="Google Shape;128;p3"/>
          <p:cNvSpPr txBox="1"/>
          <p:nvPr/>
        </p:nvSpPr>
        <p:spPr>
          <a:xfrm>
            <a:off x="485775" y="3063875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5</a:t>
            </a:r>
            <a:endParaRPr/>
          </a:p>
        </p:txBody>
      </p:sp>
      <p:sp>
        <p:nvSpPr>
          <p:cNvPr id="129" name="Google Shape;129;p3"/>
          <p:cNvSpPr txBox="1"/>
          <p:nvPr/>
        </p:nvSpPr>
        <p:spPr>
          <a:xfrm>
            <a:off x="485775" y="3392487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6</a:t>
            </a:r>
            <a:endParaRPr/>
          </a:p>
        </p:txBody>
      </p:sp>
      <p:sp>
        <p:nvSpPr>
          <p:cNvPr id="130" name="Google Shape;130;p3"/>
          <p:cNvSpPr txBox="1"/>
          <p:nvPr/>
        </p:nvSpPr>
        <p:spPr>
          <a:xfrm>
            <a:off x="485775" y="3724275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7</a:t>
            </a:r>
            <a:endParaRPr/>
          </a:p>
        </p:txBody>
      </p:sp>
      <p:sp>
        <p:nvSpPr>
          <p:cNvPr id="131" name="Google Shape;131;p3"/>
          <p:cNvSpPr txBox="1"/>
          <p:nvPr/>
        </p:nvSpPr>
        <p:spPr>
          <a:xfrm>
            <a:off x="485775" y="4056062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8</a:t>
            </a:r>
            <a:endParaRPr/>
          </a:p>
        </p:txBody>
      </p:sp>
      <p:sp>
        <p:nvSpPr>
          <p:cNvPr id="132" name="Google Shape;132;p3"/>
          <p:cNvSpPr txBox="1"/>
          <p:nvPr/>
        </p:nvSpPr>
        <p:spPr>
          <a:xfrm>
            <a:off x="485775" y="4387850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9</a:t>
            </a:r>
            <a:endParaRPr/>
          </a:p>
        </p:txBody>
      </p:sp>
      <p:sp>
        <p:nvSpPr>
          <p:cNvPr id="133" name="Google Shape;133;p3"/>
          <p:cNvSpPr txBox="1"/>
          <p:nvPr/>
        </p:nvSpPr>
        <p:spPr>
          <a:xfrm>
            <a:off x="485775" y="4719637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10</a:t>
            </a:r>
            <a:endParaRPr/>
          </a:p>
        </p:txBody>
      </p:sp>
      <p:sp>
        <p:nvSpPr>
          <p:cNvPr id="134" name="Google Shape;134;p3"/>
          <p:cNvSpPr txBox="1"/>
          <p:nvPr/>
        </p:nvSpPr>
        <p:spPr>
          <a:xfrm>
            <a:off x="485775" y="5051425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11</a:t>
            </a:r>
            <a:endParaRPr/>
          </a:p>
        </p:txBody>
      </p:sp>
      <p:sp>
        <p:nvSpPr>
          <p:cNvPr id="135" name="Google Shape;135;p3"/>
          <p:cNvSpPr txBox="1"/>
          <p:nvPr/>
        </p:nvSpPr>
        <p:spPr>
          <a:xfrm>
            <a:off x="485775" y="5383212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12</a:t>
            </a:r>
            <a:endParaRPr/>
          </a:p>
        </p:txBody>
      </p:sp>
      <p:sp>
        <p:nvSpPr>
          <p:cNvPr id="136" name="Google Shape;136;p3"/>
          <p:cNvSpPr txBox="1"/>
          <p:nvPr/>
        </p:nvSpPr>
        <p:spPr>
          <a:xfrm>
            <a:off x="485775" y="5715000"/>
            <a:ext cx="4433887" cy="261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100"/>
              <a:buFont typeface="Calibri"/>
              <a:buNone/>
            </a:pPr>
            <a:r>
              <a:rPr b="1" i="0" lang="en-US" sz="11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del representante planilla 13</a:t>
            </a:r>
            <a:endParaRPr/>
          </a:p>
        </p:txBody>
      </p:sp>
      <p:sp>
        <p:nvSpPr>
          <p:cNvPr id="137" name="Google Shape;137;p3"/>
          <p:cNvSpPr txBox="1"/>
          <p:nvPr/>
        </p:nvSpPr>
        <p:spPr>
          <a:xfrm>
            <a:off x="4310062" y="482600"/>
            <a:ext cx="1943100" cy="523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Sustituir con escudo o emblema de la escuela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2021-09-04T17:59:28Z</dcterms:created>
  <dc:creator>DISEÑO CAPACITACIÒN</dc:creator>
</cp:coreProperties>
</file>