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8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37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9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09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50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66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44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53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0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578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04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39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334E0-3735-44B5-93D3-6B3DA1816114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02FAC-DC8F-446B-BB93-372E1255AC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86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800" y="0"/>
            <a:ext cx="6364399" cy="9905999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4287575" y="2973015"/>
            <a:ext cx="1910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000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244244" y="3292763"/>
            <a:ext cx="695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00:00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2471495" y="3287652"/>
            <a:ext cx="534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00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3025792" y="3287652"/>
            <a:ext cx="1189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mes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225908" y="3925866"/>
            <a:ext cx="636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Escriba el nombre de la planilla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135192" y="4392345"/>
            <a:ext cx="636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Escriba el nombre del proyecto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1862872" y="5768926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1862872" y="6258680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1862872" y="6741400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1862872" y="7259448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1883420" y="8444224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751813" y="4740296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x</a:t>
            </a:r>
            <a:endParaRPr lang="es-MX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3497756" y="4736006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x</a:t>
            </a:r>
            <a:endParaRPr lang="es-MX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5234455" y="4736005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x</a:t>
            </a:r>
            <a:endParaRPr lang="es-MX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2176723" y="4736005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x</a:t>
            </a:r>
            <a:endParaRPr lang="es-MX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3928791" y="4731471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x</a:t>
            </a:r>
            <a:endParaRPr lang="es-MX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5653894" y="4739382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x</a:t>
            </a:r>
            <a:endParaRPr lang="es-MX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1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31</Words>
  <Application>Microsoft Office PowerPoint</Application>
  <PresentationFormat>A4 (210 x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IEE</dc:creator>
  <cp:lastModifiedBy>Armando de la Cruz Guevara</cp:lastModifiedBy>
  <cp:revision>5</cp:revision>
  <dcterms:created xsi:type="dcterms:W3CDTF">2024-08-29T22:06:54Z</dcterms:created>
  <dcterms:modified xsi:type="dcterms:W3CDTF">2024-09-28T00:09:34Z</dcterms:modified>
</cp:coreProperties>
</file>